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370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94" y="96"/>
      </p:cViewPr>
      <p:guideLst>
        <p:guide orient="horz" pos="2160"/>
        <p:guide pos="380"/>
        <p:guide pos="7370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r="-166"/>
          <a:stretch>
            <a:fillRect/>
          </a:stretch>
        </p:blipFill>
        <p:spPr>
          <a:xfrm>
            <a:off x="603251" y="1034821"/>
            <a:ext cx="11115040" cy="582317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重庆龙兴产业园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重庆龙兴产业园试驾场地位于重庆市渝北区龙兴镇，总面积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可举办各类试乘试驾，新车发布会等活动</a:t>
            </a:r>
            <a:r>
              <a:rPr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97825" y="3464539"/>
            <a:ext cx="38392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en-US" sz="1200" dirty="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130m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9100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㎡；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+mn-ea"/>
                <a:cs typeface="+mn-ea"/>
                <a:sym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230m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60m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13800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;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+mn-ea"/>
                <a:cs typeface="+mn-ea"/>
                <a:sym typeface="+mn-ea"/>
              </a:rPr>
              <a:t>C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190m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 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 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5700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㎡；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+mn-ea"/>
                <a:cs typeface="+mn-ea"/>
                <a:sym typeface="+mn-ea"/>
              </a:rPr>
              <a:t>场地总面积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29000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水泥路面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全封闭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sz="1200" dirty="0" err="1">
                <a:latin typeface="+mn-ea"/>
                <a:cs typeface="+mn-ea"/>
                <a:sym typeface="+mn-ea"/>
              </a:rPr>
              <a:t>停车位</a:t>
            </a:r>
            <a:r>
              <a:rPr sz="12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 </a:t>
            </a:r>
            <a:r>
              <a:rPr lang="zh-CN" sz="1200" dirty="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10030"/>
          <a:stretch>
            <a:fillRect/>
          </a:stretch>
        </p:blipFill>
        <p:spPr>
          <a:xfrm>
            <a:off x="7997825" y="1041401"/>
            <a:ext cx="3688715" cy="2387599"/>
          </a:xfrm>
          <a:prstGeom prst="rect">
            <a:avLst/>
          </a:prstGeom>
        </p:spPr>
      </p:pic>
      <p:pic>
        <p:nvPicPr>
          <p:cNvPr id="4" name="图片 3" descr="重庆龙兴产业园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" y="1041400"/>
            <a:ext cx="7194550" cy="5089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2"/>
          <a:stretch>
            <a:fillRect/>
          </a:stretch>
        </p:blipFill>
        <p:spPr>
          <a:xfrm>
            <a:off x="7997825" y="3926475"/>
            <a:ext cx="3294361" cy="216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8"/>
          <a:stretch>
            <a:fillRect/>
          </a:stretch>
        </p:blipFill>
        <p:spPr>
          <a:xfrm>
            <a:off x="4165600" y="3926475"/>
            <a:ext cx="3450186" cy="21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/>
          <a:stretch>
            <a:fillRect/>
          </a:stretch>
        </p:blipFill>
        <p:spPr>
          <a:xfrm>
            <a:off x="603250" y="3926475"/>
            <a:ext cx="3175475" cy="21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r="1314"/>
          <a:stretch>
            <a:fillRect/>
          </a:stretch>
        </p:blipFill>
        <p:spPr>
          <a:xfrm>
            <a:off x="7997825" y="1022350"/>
            <a:ext cx="3234869" cy="21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b="6310"/>
          <a:stretch>
            <a:fillRect/>
          </a:stretch>
        </p:blipFill>
        <p:spPr>
          <a:xfrm>
            <a:off x="4169728" y="1022350"/>
            <a:ext cx="3395338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8"/>
          <a:stretch>
            <a:fillRect/>
          </a:stretch>
        </p:blipFill>
        <p:spPr>
          <a:xfrm>
            <a:off x="603250" y="1026794"/>
            <a:ext cx="3136289" cy="2160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9244" y="3450589"/>
            <a:ext cx="2483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atin typeface="+mn-ea"/>
                <a:cs typeface="+mn-ea"/>
                <a:sym typeface="+mn-ea"/>
              </a:rPr>
              <a:t>场地实景图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5438" y="6271530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+mn-ea"/>
                <a:cs typeface="+mn-ea"/>
              </a:rPr>
              <a:t>问界</a:t>
            </a:r>
            <a:r>
              <a:rPr lang="en-US" altLang="zh-CN" sz="1200" dirty="0">
                <a:latin typeface="+mn-ea"/>
                <a:cs typeface="+mn-ea"/>
              </a:rPr>
              <a:t>M5</a:t>
            </a:r>
            <a:r>
              <a:rPr lang="zh-CN" altLang="en-US" sz="1200" dirty="0">
                <a:latin typeface="+mn-ea"/>
                <a:cs typeface="+mn-ea"/>
              </a:rPr>
              <a:t>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63197" y="3429000"/>
            <a:ext cx="1665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200" dirty="0">
                <a:latin typeface="+mn-ea"/>
                <a:cs typeface="+mn-ea"/>
              </a:rPr>
              <a:t>场地实景图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01151" y="3426095"/>
            <a:ext cx="2228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场地实景图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49492" y="6271530"/>
            <a:ext cx="1930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+mn-ea"/>
                <a:cs typeface="+mn-ea"/>
              </a:rPr>
              <a:t>问界</a:t>
            </a:r>
            <a:r>
              <a:rPr lang="en-US" altLang="zh-CN" sz="1200" dirty="0">
                <a:latin typeface="+mn-ea"/>
                <a:cs typeface="+mn-ea"/>
              </a:rPr>
              <a:t>M5</a:t>
            </a:r>
            <a:r>
              <a:rPr lang="zh-CN" altLang="en-US" sz="1200" dirty="0">
                <a:latin typeface="+mn-ea"/>
                <a:cs typeface="+mn-ea"/>
              </a:rPr>
              <a:t>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53857" y="6271530"/>
            <a:ext cx="189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+mn-ea"/>
                <a:cs typeface="+mn-ea"/>
              </a:rPr>
              <a:t>问界</a:t>
            </a:r>
            <a:r>
              <a:rPr lang="en-US" altLang="zh-CN" sz="1200" dirty="0">
                <a:latin typeface="+mn-ea"/>
                <a:cs typeface="+mn-ea"/>
              </a:rPr>
              <a:t>M5</a:t>
            </a:r>
            <a:r>
              <a:rPr lang="zh-CN" altLang="en-US" sz="1200" dirty="0">
                <a:latin typeface="+mn-ea"/>
                <a:cs typeface="+mn-ea"/>
              </a:rPr>
              <a:t>试驾活动</a:t>
            </a:r>
            <a:endParaRPr lang="zh-CN" altLang="zh-CN" sz="1200" dirty="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759.9984251968503,&quot;width&quot;:5809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演示</Application>
  <PresentationFormat>宽屏</PresentationFormat>
  <Paragraphs>24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重庆龙兴产业园试驾场地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胖子不会少吃</cp:lastModifiedBy>
  <cp:revision>411</cp:revision>
  <dcterms:created xsi:type="dcterms:W3CDTF">2019-06-19T02:08:00Z</dcterms:created>
  <dcterms:modified xsi:type="dcterms:W3CDTF">2023-04-24T07:05:09Z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